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09.04.2024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09.04.2024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09.04.2024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09.04.2024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09.04.2024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09.04.2024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09.04.2024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09.04.2024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09.04.2024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09.04.2024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09.04.2024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09.04.2024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8600"/>
            <a:ext cx="7086600" cy="685800"/>
          </a:xfrm>
        </p:spPr>
        <p:txBody>
          <a:bodyPr>
            <a:normAutofit fontScale="90000"/>
          </a:bodyPr>
          <a:lstStyle/>
          <a:p>
            <a:r>
              <a:rPr lang="bg-BG" sz="2400" b="1" dirty="0"/>
              <a:t>Машина за полагане на кабели за косачки робот</a:t>
            </a:r>
            <a:br>
              <a:rPr lang="bg-BG" sz="2400" b="1" dirty="0"/>
            </a:br>
            <a:r>
              <a:rPr lang="bg-BG" sz="2400" b="1" dirty="0" smtClean="0"/>
              <a:t>Технически данни</a:t>
            </a:r>
            <a:endParaRPr lang="en-US" sz="24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040" y="914400"/>
            <a:ext cx="7362319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104900" y="4733925"/>
            <a:ext cx="70866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buFont typeface="Arial" pitchFamily="34" charset="0"/>
              <a:buChar char="•"/>
            </a:pPr>
            <a:r>
              <a:rPr lang="bg-BG" sz="1600" b="1" dirty="0" smtClean="0"/>
              <a:t>Производител: </a:t>
            </a:r>
            <a:r>
              <a:rPr lang="en-US" sz="1600" b="1" dirty="0" smtClean="0"/>
              <a:t>Portable Winch, </a:t>
            </a:r>
            <a:r>
              <a:rPr lang="bg-BG" sz="1600" b="1" dirty="0" smtClean="0"/>
              <a:t>Канада</a:t>
            </a:r>
            <a:endParaRPr lang="en-US" sz="1600" b="1" dirty="0" smtClean="0"/>
          </a:p>
          <a:p>
            <a:pPr marL="342900" indent="-342900" algn="l">
              <a:buFont typeface="Arial" pitchFamily="34" charset="0"/>
              <a:buChar char="•"/>
            </a:pPr>
            <a:r>
              <a:rPr lang="bg-BG" sz="1600" b="1" dirty="0" smtClean="0"/>
              <a:t>Модел: </a:t>
            </a:r>
            <a:r>
              <a:rPr lang="en-US" sz="1600" b="1" dirty="0" smtClean="0"/>
              <a:t>600MH</a:t>
            </a:r>
            <a:endParaRPr lang="bg-BG" sz="1600" b="1" dirty="0" smtClean="0"/>
          </a:p>
          <a:p>
            <a:pPr marL="342900" indent="-342900" algn="l">
              <a:buFont typeface="Arial" pitchFamily="34" charset="0"/>
              <a:buChar char="•"/>
            </a:pPr>
            <a:r>
              <a:rPr lang="bg-BG" sz="1600" b="1" dirty="0" smtClean="0"/>
              <a:t>Двигател </a:t>
            </a:r>
            <a:r>
              <a:rPr lang="en-US" sz="1600" b="1" dirty="0" smtClean="0"/>
              <a:t>HONDA, GXH50</a:t>
            </a:r>
            <a:endParaRPr lang="bg-BG" sz="1600" b="1" dirty="0" smtClean="0"/>
          </a:p>
          <a:p>
            <a:pPr marL="342900" indent="-342900" algn="l">
              <a:buFont typeface="Arial" pitchFamily="34" charset="0"/>
              <a:buChar char="•"/>
            </a:pPr>
            <a:r>
              <a:rPr lang="bg-BG" sz="1600" b="1" dirty="0" smtClean="0"/>
              <a:t>Производителност: до 600 м кабел на час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bg-BG" sz="1600" b="1" dirty="0" smtClean="0"/>
              <a:t>Дълбочина на набиване: 4-6 см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bg-BG" sz="1600" b="1" dirty="0" smtClean="0"/>
              <a:t>Тегло: 38 кг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430243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81000"/>
            <a:ext cx="7086600" cy="990600"/>
          </a:xfrm>
        </p:spPr>
        <p:txBody>
          <a:bodyPr>
            <a:normAutofit/>
          </a:bodyPr>
          <a:lstStyle/>
          <a:p>
            <a:r>
              <a:rPr lang="bg-BG" sz="2400" b="1" dirty="0"/>
              <a:t>Машина за полагане на кабели за косачки робот</a:t>
            </a:r>
            <a:br>
              <a:rPr lang="bg-BG" sz="2400" b="1" dirty="0"/>
            </a:br>
            <a:r>
              <a:rPr lang="bg-BG" sz="2400" b="1" dirty="0" smtClean="0"/>
              <a:t>Окомплектовка</a:t>
            </a:r>
            <a:endParaRPr lang="en-US" sz="2400" b="1" dirty="0"/>
          </a:p>
        </p:txBody>
      </p:sp>
      <p:pic>
        <p:nvPicPr>
          <p:cNvPr id="9" name="Picture 2" descr="https://600mh.at/cdn/shop/products/PWMA-0017_1800x1800.jpg?v=161891956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4" y="1904999"/>
            <a:ext cx="1876425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600mh.at/cdn/shop/products/PWMA-0018-02_1800x1800.jpg?v=161891955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701800"/>
            <a:ext cx="1854200" cy="185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600mh.at/cdn/shop/products/PWMA-0020_1800x1800.jpg?v=161891955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3340" y="1600200"/>
            <a:ext cx="20574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314236"/>
              </p:ext>
            </p:extLst>
          </p:nvPr>
        </p:nvGraphicFramePr>
        <p:xfrm>
          <a:off x="762000" y="3962400"/>
          <a:ext cx="7924800" cy="1447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1600"/>
                <a:gridCol w="2641600"/>
                <a:gridCol w="2641600"/>
              </a:tblGrid>
              <a:tr h="1447800"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Устройство</a:t>
                      </a:r>
                      <a:r>
                        <a:rPr lang="bg-BG" baseline="0" dirty="0" smtClean="0"/>
                        <a:t> за п</a:t>
                      </a:r>
                      <a:r>
                        <a:rPr lang="bg-BG" dirty="0" smtClean="0"/>
                        <a:t>олагане на двата кабела  в един канал при ограждане</a:t>
                      </a:r>
                      <a:r>
                        <a:rPr lang="bg-BG" baseline="0" dirty="0" smtClean="0"/>
                        <a:t> на остров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Комплект инструменти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В комплекта: Ръчен уред за набиване на кабела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7098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533400"/>
            <a:ext cx="7086600" cy="685800"/>
          </a:xfrm>
        </p:spPr>
        <p:txBody>
          <a:bodyPr>
            <a:normAutofit fontScale="90000"/>
          </a:bodyPr>
          <a:lstStyle/>
          <a:p>
            <a:r>
              <a:rPr lang="bg-BG" sz="2400" b="1" dirty="0" smtClean="0"/>
              <a:t>Машина за полагане на кабели за косачки робот</a:t>
            </a:r>
            <a:r>
              <a:rPr lang="bg-BG" sz="2400" b="1" dirty="0"/>
              <a:t/>
            </a:r>
            <a:br>
              <a:rPr lang="bg-BG" sz="2400" b="1" dirty="0"/>
            </a:br>
            <a:r>
              <a:rPr lang="bg-BG" sz="2400" b="1" dirty="0" smtClean="0"/>
              <a:t>Условия за ползване</a:t>
            </a:r>
            <a:endParaRPr lang="en-US" sz="24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114425" y="1981200"/>
            <a:ext cx="7086600" cy="2971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buFont typeface="Arial" pitchFamily="34" charset="0"/>
              <a:buChar char="•"/>
            </a:pPr>
            <a:r>
              <a:rPr lang="bg-BG" sz="1800" b="1" dirty="0" smtClean="0"/>
              <a:t>Предоставя се безплатно на Дилъра за полагане на кабели при продажба на косачка робот </a:t>
            </a:r>
            <a:r>
              <a:rPr lang="en-US" sz="1800" b="1" dirty="0" smtClean="0"/>
              <a:t>HONDA Miimo</a:t>
            </a:r>
            <a:endParaRPr lang="bg-BG" sz="1800" b="1" dirty="0" smtClean="0"/>
          </a:p>
          <a:p>
            <a:pPr algn="l"/>
            <a:endParaRPr lang="en-US" sz="1800" b="1" dirty="0" smtClean="0"/>
          </a:p>
          <a:p>
            <a:pPr marL="342900" indent="-342900" algn="l">
              <a:buFont typeface="Arial" pitchFamily="34" charset="0"/>
              <a:buChar char="•"/>
            </a:pPr>
            <a:r>
              <a:rPr lang="bg-BG" sz="1800" b="1" dirty="0" smtClean="0"/>
              <a:t>Разходите за куриер до Дилъра са за сметка Премиум мотор ООД</a:t>
            </a:r>
          </a:p>
          <a:p>
            <a:pPr algn="l"/>
            <a:endParaRPr lang="bg-BG" sz="1800" b="1" dirty="0" smtClean="0"/>
          </a:p>
          <a:p>
            <a:pPr marL="342900" indent="-342900" algn="l">
              <a:buFont typeface="Arial" pitchFamily="34" charset="0"/>
              <a:buChar char="•"/>
            </a:pPr>
            <a:r>
              <a:rPr lang="bg-BG" sz="1800" b="1" dirty="0" smtClean="0"/>
              <a:t>Разходите </a:t>
            </a:r>
            <a:r>
              <a:rPr lang="bg-BG" sz="1800" b="1" dirty="0"/>
              <a:t>за куриер </a:t>
            </a:r>
            <a:r>
              <a:rPr lang="bg-BG" sz="1800" b="1" dirty="0" smtClean="0"/>
              <a:t>при връщане на машината към Премиум </a:t>
            </a:r>
            <a:r>
              <a:rPr lang="bg-BG" sz="1800" b="1" dirty="0"/>
              <a:t>мотор </a:t>
            </a:r>
            <a:r>
              <a:rPr lang="bg-BG" sz="1800" b="1" dirty="0" smtClean="0"/>
              <a:t>ООД са </a:t>
            </a:r>
            <a:r>
              <a:rPr lang="bg-BG" sz="1800" b="1" dirty="0"/>
              <a:t>за сметка </a:t>
            </a:r>
            <a:r>
              <a:rPr lang="bg-BG" sz="1800" b="1" dirty="0" smtClean="0"/>
              <a:t>Дилъра</a:t>
            </a:r>
          </a:p>
          <a:p>
            <a:pPr algn="l"/>
            <a:endParaRPr lang="bg-BG" sz="1800" b="1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bg-BG" sz="1800" b="1" dirty="0" smtClean="0"/>
              <a:t>Период за ползване: 5 календарни дни</a:t>
            </a:r>
          </a:p>
        </p:txBody>
      </p:sp>
    </p:spTree>
    <p:extLst>
      <p:ext uri="{BB962C8B-B14F-4D97-AF65-F5344CB8AC3E}">
        <p14:creationId xmlns:p14="http://schemas.microsoft.com/office/powerpoint/2010/main" val="2393488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128</Words>
  <Application>Microsoft Office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Машина за полагане на кабели за косачки робот Технически данни</vt:lpstr>
      <vt:lpstr>Машина за полагане на кабели за косачки робот Окомплектовка</vt:lpstr>
      <vt:lpstr>Машина за полагане на кабели за косачки робот Условия за ползване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Машина за полагане на кабели за косачки робот</dc:title>
  <dc:creator>Jolian Milev</dc:creator>
  <cp:lastModifiedBy>Hewlett-Packard Company</cp:lastModifiedBy>
  <cp:revision>7</cp:revision>
  <dcterms:created xsi:type="dcterms:W3CDTF">2006-08-16T00:00:00Z</dcterms:created>
  <dcterms:modified xsi:type="dcterms:W3CDTF">2024-04-09T10:18:27Z</dcterms:modified>
</cp:coreProperties>
</file>